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hamad\Desktop\&#1605;&#1581;&#1605;&#1583;\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B Traffic" panose="00000400000000000000" pitchFamily="2" charset="-78"/>
              </a:defRPr>
            </a:pPr>
            <a:r>
              <a:rPr lang="fa-IR" sz="2000"/>
              <a:t>ارزش کل معاملات 5 صنعت برتر بورس دوشنبه 27 مرداد ( میلیارد ریال)</a:t>
            </a:r>
          </a:p>
        </c:rich>
      </c:tx>
      <c:layout>
        <c:manualLayout>
          <c:xMode val="edge"/>
          <c:yMode val="edge"/>
          <c:x val="0.15087697146302081"/>
          <c:y val="2.2819885900570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B Traffic" panose="000004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386361234284736E-2"/>
          <c:y val="0.15401805825616541"/>
          <c:w val="0.89434742280506296"/>
          <c:h val="0.73529984791020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Sheet3!$C$8</c:f>
              <c:strCache>
                <c:ptCount val="1"/>
                <c:pt idx="0">
                  <c:v>میلیارد ریال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B Traffic" panose="00000400000000000000" pitchFamily="2" charset="-78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Sheet3!$B$9:$B$13</c:f>
              <c:strCache>
                <c:ptCount val="5"/>
                <c:pt idx="0">
                  <c:v>خودرو</c:v>
                </c:pt>
                <c:pt idx="1">
                  <c:v>فلزات اساسی</c:v>
                </c:pt>
                <c:pt idx="2">
                  <c:v>چندرشته‌ای</c:v>
                </c:pt>
                <c:pt idx="3">
                  <c:v>شیمیایی</c:v>
                </c:pt>
                <c:pt idx="4">
                  <c:v>بانکها</c:v>
                </c:pt>
              </c:strCache>
            </c:strRef>
          </c:cat>
          <c:val>
            <c:numRef>
              <c:f>Sheet3!$C$9:$C$13</c:f>
              <c:numCache>
                <c:formatCode>General</c:formatCode>
                <c:ptCount val="5"/>
                <c:pt idx="0">
                  <c:v>29970</c:v>
                </c:pt>
                <c:pt idx="1">
                  <c:v>10951</c:v>
                </c:pt>
                <c:pt idx="2">
                  <c:v>11566</c:v>
                </c:pt>
                <c:pt idx="3">
                  <c:v>14486</c:v>
                </c:pt>
                <c:pt idx="4">
                  <c:v>16748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BA-44C6-B427-A334A2A7A5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81894848"/>
        <c:axId val="1081905664"/>
      </c:barChart>
      <c:catAx>
        <c:axId val="108189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B Traffic" panose="00000400000000000000" pitchFamily="2" charset="-78"/>
              </a:defRPr>
            </a:pPr>
            <a:endParaRPr lang="en-US"/>
          </a:p>
        </c:txPr>
        <c:crossAx val="1081905664"/>
        <c:crosses val="autoZero"/>
        <c:auto val="1"/>
        <c:lblAlgn val="ctr"/>
        <c:lblOffset val="100"/>
        <c:noMultiLvlLbl val="0"/>
      </c:catAx>
      <c:valAx>
        <c:axId val="108190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B Traffic" panose="00000400000000000000" pitchFamily="2" charset="-78"/>
              </a:defRPr>
            </a:pPr>
            <a:endParaRPr lang="en-US"/>
          </a:p>
        </c:txPr>
        <c:crossAx val="108189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600">
          <a:cs typeface="B Traffic" panose="00000400000000000000" pitchFamily="2" charset="-78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1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4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2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6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9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2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1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6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9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9F055-2493-4E17-882B-189F9ED7A14B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5D6A-0DEF-4630-B9E5-CA5547B9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4356163"/>
              </p:ext>
            </p:extLst>
          </p:nvPr>
        </p:nvGraphicFramePr>
        <p:xfrm>
          <a:off x="503583" y="728871"/>
          <a:ext cx="10866781" cy="577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82660" y="4775733"/>
            <a:ext cx="1665733" cy="76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3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mohamad</cp:lastModifiedBy>
  <cp:revision>67</cp:revision>
  <dcterms:created xsi:type="dcterms:W3CDTF">2020-07-15T08:22:33Z</dcterms:created>
  <dcterms:modified xsi:type="dcterms:W3CDTF">2020-08-17T10:54:16Z</dcterms:modified>
</cp:coreProperties>
</file>