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52DA3-819F-45E0-BA93-C976B4F57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1747-5E8B-4C51-926B-7CA3957B5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FC046-5532-46FD-BDCD-3984F262E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FB13F-CA6B-4E7D-818D-64334B3A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ADC03-ED9E-4273-917C-768EA7C80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0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E037-4F13-40EC-AAE1-8023F293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C6B9F-23C4-4C59-9FAD-6D42917DF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0CB27-01F6-4CC6-BBE6-45F8B5E17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2A900-30FF-463A-B954-A6786231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CF0FA-FB2A-4203-93E2-1865E357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7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1CFFFC-C233-4B03-87E8-33F3131F5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F763B-9D27-4F54-AC06-1FCA16FB1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6D268-5DFF-494D-8525-A30D1E58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A309B-BE9F-4E43-8A7A-21DB9B975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A62D4-2C0C-4A05-9069-F3CEF34C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F599-E30C-46C9-BDFC-441BBA9E7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8AD3-491B-4887-BA9F-BE5312938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866FC-520E-41A0-A8A8-BAC1093B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5F7F5-90DE-4ABD-AF4B-D1EB98A7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B0684-FAFE-4651-BD0C-330782EA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7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A79A-22E1-46EC-9B43-AB066D445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59A1D-ED91-4D89-B44F-36FCE78F6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8AB19-CCE6-487B-B4AF-067617DEE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73603-22F5-4A79-B19A-D0BD56626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BA80F-9C94-4BE1-8F3F-708C806D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9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FD64-083C-4550-8248-8E9772DA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C546C-5A4B-4914-8462-1B207515A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DEEDF-D273-472A-9E56-EB3B3B861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90CD5-F812-4F4F-A7BC-DCC15CBA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8A5EB-241D-4D3E-9688-81784646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46345-E349-47E3-A111-4AC441D5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7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8DC1D-F2FF-40EC-940E-24585312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66CB1-5A5F-4BDD-A416-65D916460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7118D-1116-41C5-A973-12741BEE2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FD637-3EED-48E2-A601-C6D4B9E97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CDF6DD-776C-4ABB-9F8B-738CF87C1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C1503-851B-4E3F-AA18-2FB5C61E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92E085-955E-4A85-8071-8C9BB433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F1BE8F-1210-44E9-99B3-19A45A15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41FD4-5BA7-4A0C-A29F-06C1EEA9A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08BE9-DF9F-43B6-BB56-1EAB0F96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49DBE-75E6-4F62-BFF9-D009B114C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2E004-F0FF-4DEE-9049-435094BE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2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FD43D0-4CD2-4F12-99F7-7296765B6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4718E-2BF5-4155-BC1A-8EA06655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22D54-59D0-4A79-AD83-8C0490CC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9BA5-0165-4C41-B8E1-6B19E687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8254-B2C8-4B4D-BB13-AC0921168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1281F-0E27-43E1-8C83-52B3899D8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E4CB-2D75-4F0C-BADD-31652776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AFD22-9F36-4BB0-8495-4A26AB79D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2690F-D82B-42EF-B507-EE28D885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E9366-82B2-4EF8-A7BE-1AD9842B3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EAA51-2AC8-4667-AAAF-A1B44DAC4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6C55C-349A-42BE-A12F-705082A87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1340C-00C9-4448-926B-185113EB6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4BF7B-D303-472A-9F13-0F5F63A27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84D36-77D1-4EC5-9BFF-176945609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1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6EF35-836D-4F15-A64A-EEC3B3CD7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66DFC-98EF-46F4-928A-DB665D10B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7BD2B-9901-4A44-85CE-8D7D7E8F2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94AD1-CA7A-4C42-BF77-9FAEAA1C1E58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A62C2-C0E9-4D57-8721-82DD4821E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441F9-54E1-47BB-9750-B235F68D5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D6AE7-05F0-4BD1-A36B-85030A69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4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7EECC-0FC3-4C31-B46D-8CD999C1A4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14AA8-13A0-4BE7-B5F1-4B40A67A81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EF287D-5E35-AC10-5EED-5863D6124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1439573"/>
            <a:ext cx="11790217" cy="30077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166A07-EE88-4039-9E5E-F7357610C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0161" y="1600200"/>
            <a:ext cx="1249788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186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</dc:creator>
  <cp:lastModifiedBy>tejaratnews</cp:lastModifiedBy>
  <cp:revision>8</cp:revision>
  <dcterms:created xsi:type="dcterms:W3CDTF">2020-10-21T09:41:11Z</dcterms:created>
  <dcterms:modified xsi:type="dcterms:W3CDTF">2022-10-09T11:35:12Z</dcterms:modified>
</cp:coreProperties>
</file>